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3" r:id="rId6"/>
    <p:sldId id="260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4" autoAdjust="0"/>
    <p:restoredTop sz="94698" autoAdjust="0"/>
  </p:normalViewPr>
  <p:slideViewPr>
    <p:cSldViewPr snapToGrid="0">
      <p:cViewPr varScale="1">
        <p:scale>
          <a:sx n="79" d="100"/>
          <a:sy n="79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037C4-1F55-4052-9860-5596288F0DF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4F6674-AAA7-4D0A-A7B6-D8F87F19FB0E}">
      <dgm:prSet/>
      <dgm:spPr/>
      <dgm:t>
        <a:bodyPr/>
        <a:lstStyle/>
        <a:p>
          <a:r>
            <a:rPr lang="hr-HR" dirty="0"/>
            <a:t>Registracija gosta</a:t>
          </a:r>
          <a:endParaRPr lang="en-US" dirty="0"/>
        </a:p>
      </dgm:t>
    </dgm:pt>
    <dgm:pt modelId="{9B78C51F-9471-4CA6-95EC-711CE9446E00}" type="parTrans" cxnId="{837EDB32-DD1C-45EE-89FF-EAA21AE2D9E6}">
      <dgm:prSet/>
      <dgm:spPr/>
      <dgm:t>
        <a:bodyPr/>
        <a:lstStyle/>
        <a:p>
          <a:endParaRPr lang="en-US"/>
        </a:p>
      </dgm:t>
    </dgm:pt>
    <dgm:pt modelId="{1AD6F8D0-9934-47E6-BCFD-00CD2D1289ED}" type="sibTrans" cxnId="{837EDB32-DD1C-45EE-89FF-EAA21AE2D9E6}">
      <dgm:prSet/>
      <dgm:spPr/>
      <dgm:t>
        <a:bodyPr/>
        <a:lstStyle/>
        <a:p>
          <a:endParaRPr lang="en-US"/>
        </a:p>
      </dgm:t>
    </dgm:pt>
    <dgm:pt modelId="{9CA71217-01AE-4617-9322-72E6142538CD}">
      <dgm:prSet/>
      <dgm:spPr/>
      <dgm:t>
        <a:bodyPr/>
        <a:lstStyle/>
        <a:p>
          <a:r>
            <a:rPr lang="hr-HR"/>
            <a:t>Prijava gosta</a:t>
          </a:r>
          <a:endParaRPr lang="en-US"/>
        </a:p>
      </dgm:t>
    </dgm:pt>
    <dgm:pt modelId="{F42E8F90-9431-4D1A-89CB-5DB26CBE1093}" type="parTrans" cxnId="{F0D2CF40-E76E-47A7-B25A-C0CDA0025073}">
      <dgm:prSet/>
      <dgm:spPr/>
      <dgm:t>
        <a:bodyPr/>
        <a:lstStyle/>
        <a:p>
          <a:endParaRPr lang="en-US"/>
        </a:p>
      </dgm:t>
    </dgm:pt>
    <dgm:pt modelId="{42545C9C-2A9C-45E3-A193-202FD7CA46EA}" type="sibTrans" cxnId="{F0D2CF40-E76E-47A7-B25A-C0CDA0025073}">
      <dgm:prSet/>
      <dgm:spPr/>
      <dgm:t>
        <a:bodyPr/>
        <a:lstStyle/>
        <a:p>
          <a:endParaRPr lang="en-US"/>
        </a:p>
      </dgm:t>
    </dgm:pt>
    <dgm:pt modelId="{18787B50-E3B9-4DCF-A06A-6251125A5B56}">
      <dgm:prSet/>
      <dgm:spPr/>
      <dgm:t>
        <a:bodyPr/>
        <a:lstStyle/>
        <a:p>
          <a:r>
            <a:rPr lang="hr-HR"/>
            <a:t>Prijava zaposlenika</a:t>
          </a:r>
          <a:endParaRPr lang="en-US"/>
        </a:p>
      </dgm:t>
    </dgm:pt>
    <dgm:pt modelId="{73DBC24C-D71A-40A6-A6D5-FFCBCA9DC366}" type="parTrans" cxnId="{B009312E-DE16-4DC9-B290-DB37E0CB7545}">
      <dgm:prSet/>
      <dgm:spPr/>
      <dgm:t>
        <a:bodyPr/>
        <a:lstStyle/>
        <a:p>
          <a:endParaRPr lang="en-US"/>
        </a:p>
      </dgm:t>
    </dgm:pt>
    <dgm:pt modelId="{38BFB091-49E4-48FD-8CC9-A49CF93EDA3B}" type="sibTrans" cxnId="{B009312E-DE16-4DC9-B290-DB37E0CB7545}">
      <dgm:prSet/>
      <dgm:spPr/>
      <dgm:t>
        <a:bodyPr/>
        <a:lstStyle/>
        <a:p>
          <a:endParaRPr lang="en-US"/>
        </a:p>
      </dgm:t>
    </dgm:pt>
    <dgm:pt modelId="{34BF5603-EBEE-465F-8246-25450316FEA1}">
      <dgm:prSet/>
      <dgm:spPr/>
      <dgm:t>
        <a:bodyPr/>
        <a:lstStyle/>
        <a:p>
          <a:r>
            <a:rPr lang="hr-HR"/>
            <a:t>Slanje e-maila gostu za potvrdu registracije</a:t>
          </a:r>
          <a:endParaRPr lang="en-US"/>
        </a:p>
      </dgm:t>
    </dgm:pt>
    <dgm:pt modelId="{09038BFD-255A-4A2C-846B-94544A8A40EC}" type="parTrans" cxnId="{66FCED10-A789-4D52-8C11-503F220DB176}">
      <dgm:prSet/>
      <dgm:spPr/>
      <dgm:t>
        <a:bodyPr/>
        <a:lstStyle/>
        <a:p>
          <a:endParaRPr lang="en-US"/>
        </a:p>
      </dgm:t>
    </dgm:pt>
    <dgm:pt modelId="{AA25D06F-E90F-4B93-B242-7B5BCF689FFF}" type="sibTrans" cxnId="{66FCED10-A789-4D52-8C11-503F220DB176}">
      <dgm:prSet/>
      <dgm:spPr/>
      <dgm:t>
        <a:bodyPr/>
        <a:lstStyle/>
        <a:p>
          <a:endParaRPr lang="en-US"/>
        </a:p>
      </dgm:t>
    </dgm:pt>
    <dgm:pt modelId="{7A9984D7-AD29-47D1-A92A-BF112B58F194}">
      <dgm:prSet/>
      <dgm:spPr/>
      <dgm:t>
        <a:bodyPr/>
        <a:lstStyle/>
        <a:p>
          <a:r>
            <a:rPr lang="hr-HR"/>
            <a:t>Pregled događaja s cijenama ulaznica</a:t>
          </a:r>
          <a:endParaRPr lang="en-US"/>
        </a:p>
      </dgm:t>
    </dgm:pt>
    <dgm:pt modelId="{36CBDE54-43BA-49A4-BE2C-CB3E61CBBD60}" type="parTrans" cxnId="{2F6286AF-415F-4497-8780-7687F536F5E5}">
      <dgm:prSet/>
      <dgm:spPr/>
      <dgm:t>
        <a:bodyPr/>
        <a:lstStyle/>
        <a:p>
          <a:endParaRPr lang="en-US"/>
        </a:p>
      </dgm:t>
    </dgm:pt>
    <dgm:pt modelId="{84D53707-C7B0-43E6-9643-648A9E57C185}" type="sibTrans" cxnId="{2F6286AF-415F-4497-8780-7687F536F5E5}">
      <dgm:prSet/>
      <dgm:spPr/>
      <dgm:t>
        <a:bodyPr/>
        <a:lstStyle/>
        <a:p>
          <a:endParaRPr lang="en-US"/>
        </a:p>
      </dgm:t>
    </dgm:pt>
    <dgm:pt modelId="{AA2D6AF1-0541-463A-A7E6-CD4380DDF78A}">
      <dgm:prSet/>
      <dgm:spPr/>
      <dgm:t>
        <a:bodyPr/>
        <a:lstStyle/>
        <a:p>
          <a:r>
            <a:rPr lang="hr-HR"/>
            <a:t>Pregled kupljenih karata</a:t>
          </a:r>
          <a:endParaRPr lang="en-US"/>
        </a:p>
      </dgm:t>
    </dgm:pt>
    <dgm:pt modelId="{239F6D11-FA3E-4753-AD63-48E96D4C0C44}" type="parTrans" cxnId="{77428322-1527-4330-9F64-2DB97BC511D0}">
      <dgm:prSet/>
      <dgm:spPr/>
      <dgm:t>
        <a:bodyPr/>
        <a:lstStyle/>
        <a:p>
          <a:endParaRPr lang="en-US"/>
        </a:p>
      </dgm:t>
    </dgm:pt>
    <dgm:pt modelId="{8431DDD3-A239-4898-B26C-315DF34C49D1}" type="sibTrans" cxnId="{77428322-1527-4330-9F64-2DB97BC511D0}">
      <dgm:prSet/>
      <dgm:spPr/>
      <dgm:t>
        <a:bodyPr/>
        <a:lstStyle/>
        <a:p>
          <a:endParaRPr lang="en-US"/>
        </a:p>
      </dgm:t>
    </dgm:pt>
    <dgm:pt modelId="{6A645F7E-A679-4236-AB76-6766485B954C}">
      <dgm:prSet/>
      <dgm:spPr/>
      <dgm:t>
        <a:bodyPr/>
        <a:lstStyle/>
        <a:p>
          <a:r>
            <a:rPr lang="hr-HR"/>
            <a:t>Bilježenje vremena dolaska i odlaska za sve korisnike sustava</a:t>
          </a:r>
          <a:endParaRPr lang="en-US"/>
        </a:p>
      </dgm:t>
    </dgm:pt>
    <dgm:pt modelId="{54F87176-021E-43AE-A3A6-7544ABABF520}" type="parTrans" cxnId="{3744EAD1-F6E2-4213-8946-0EDC893CF217}">
      <dgm:prSet/>
      <dgm:spPr/>
      <dgm:t>
        <a:bodyPr/>
        <a:lstStyle/>
        <a:p>
          <a:endParaRPr lang="en-US"/>
        </a:p>
      </dgm:t>
    </dgm:pt>
    <dgm:pt modelId="{5E491BCB-6D2D-4B36-8738-ADBCDD176D22}" type="sibTrans" cxnId="{3744EAD1-F6E2-4213-8946-0EDC893CF217}">
      <dgm:prSet/>
      <dgm:spPr/>
      <dgm:t>
        <a:bodyPr/>
        <a:lstStyle/>
        <a:p>
          <a:endParaRPr lang="en-US"/>
        </a:p>
      </dgm:t>
    </dgm:pt>
    <dgm:pt modelId="{C2680A98-250D-4CDC-9F53-028D89D14CFF}">
      <dgm:prSet/>
      <dgm:spPr/>
      <dgm:t>
        <a:bodyPr/>
        <a:lstStyle/>
        <a:p>
          <a:r>
            <a:rPr lang="hr-HR" dirty="0"/>
            <a:t>Informacije o klubu</a:t>
          </a:r>
          <a:endParaRPr lang="en-US" dirty="0"/>
        </a:p>
      </dgm:t>
    </dgm:pt>
    <dgm:pt modelId="{42478550-C920-47C8-AC92-B48D8B61A4AA}" type="sibTrans" cxnId="{BA6B9A85-7BAA-449B-8633-68F26D0A8071}">
      <dgm:prSet/>
      <dgm:spPr/>
      <dgm:t>
        <a:bodyPr/>
        <a:lstStyle/>
        <a:p>
          <a:endParaRPr lang="en-US"/>
        </a:p>
      </dgm:t>
    </dgm:pt>
    <dgm:pt modelId="{69745F08-23D4-43EC-87CB-28DD3B5A3BC7}" type="parTrans" cxnId="{BA6B9A85-7BAA-449B-8633-68F26D0A8071}">
      <dgm:prSet/>
      <dgm:spPr/>
      <dgm:t>
        <a:bodyPr/>
        <a:lstStyle/>
        <a:p>
          <a:endParaRPr lang="en-US"/>
        </a:p>
      </dgm:t>
    </dgm:pt>
    <dgm:pt modelId="{00209D69-5426-44E8-AE97-8165A7669C8F}" type="pres">
      <dgm:prSet presAssocID="{162037C4-1F55-4052-9860-5596288F0DFE}" presName="vert0" presStyleCnt="0">
        <dgm:presLayoutVars>
          <dgm:dir/>
          <dgm:animOne val="branch"/>
          <dgm:animLvl val="lvl"/>
        </dgm:presLayoutVars>
      </dgm:prSet>
      <dgm:spPr/>
    </dgm:pt>
    <dgm:pt modelId="{04E4E9DF-AE5E-40FC-BE4D-853C812F35AF}" type="pres">
      <dgm:prSet presAssocID="{C2680A98-250D-4CDC-9F53-028D89D14CFF}" presName="thickLine" presStyleLbl="alignNode1" presStyleIdx="0" presStyleCnt="8"/>
      <dgm:spPr/>
    </dgm:pt>
    <dgm:pt modelId="{FDF986B6-B2A9-4A01-9848-52B1926A6DD9}" type="pres">
      <dgm:prSet presAssocID="{C2680A98-250D-4CDC-9F53-028D89D14CFF}" presName="horz1" presStyleCnt="0"/>
      <dgm:spPr/>
    </dgm:pt>
    <dgm:pt modelId="{BF194863-F370-4CEA-B125-F12D712CA5DD}" type="pres">
      <dgm:prSet presAssocID="{C2680A98-250D-4CDC-9F53-028D89D14CFF}" presName="tx1" presStyleLbl="revTx" presStyleIdx="0" presStyleCnt="8"/>
      <dgm:spPr/>
    </dgm:pt>
    <dgm:pt modelId="{9731A52D-763C-4B31-A789-7BD08B8FCFFA}" type="pres">
      <dgm:prSet presAssocID="{C2680A98-250D-4CDC-9F53-028D89D14CFF}" presName="vert1" presStyleCnt="0"/>
      <dgm:spPr/>
    </dgm:pt>
    <dgm:pt modelId="{420FE7F3-CF4A-4DB5-BA6D-817AAB0BC71D}" type="pres">
      <dgm:prSet presAssocID="{564F6674-AAA7-4D0A-A7B6-D8F87F19FB0E}" presName="thickLine" presStyleLbl="alignNode1" presStyleIdx="1" presStyleCnt="8"/>
      <dgm:spPr/>
    </dgm:pt>
    <dgm:pt modelId="{5046E304-2034-48D2-95D1-A71F2BE04F71}" type="pres">
      <dgm:prSet presAssocID="{564F6674-AAA7-4D0A-A7B6-D8F87F19FB0E}" presName="horz1" presStyleCnt="0"/>
      <dgm:spPr/>
    </dgm:pt>
    <dgm:pt modelId="{B25585D6-0A12-411A-BD74-A6926EC277A2}" type="pres">
      <dgm:prSet presAssocID="{564F6674-AAA7-4D0A-A7B6-D8F87F19FB0E}" presName="tx1" presStyleLbl="revTx" presStyleIdx="1" presStyleCnt="8"/>
      <dgm:spPr/>
    </dgm:pt>
    <dgm:pt modelId="{37E784F1-83C0-4342-B860-D9C96A5807C8}" type="pres">
      <dgm:prSet presAssocID="{564F6674-AAA7-4D0A-A7B6-D8F87F19FB0E}" presName="vert1" presStyleCnt="0"/>
      <dgm:spPr/>
    </dgm:pt>
    <dgm:pt modelId="{C33172B9-3667-40EF-B735-E94CDE938AB4}" type="pres">
      <dgm:prSet presAssocID="{9CA71217-01AE-4617-9322-72E6142538CD}" presName="thickLine" presStyleLbl="alignNode1" presStyleIdx="2" presStyleCnt="8"/>
      <dgm:spPr/>
    </dgm:pt>
    <dgm:pt modelId="{CDA44813-2DC7-4AFA-860C-EF8A167D3804}" type="pres">
      <dgm:prSet presAssocID="{9CA71217-01AE-4617-9322-72E6142538CD}" presName="horz1" presStyleCnt="0"/>
      <dgm:spPr/>
    </dgm:pt>
    <dgm:pt modelId="{52F2606D-CF34-4F3D-A67A-E0A0BA92DE87}" type="pres">
      <dgm:prSet presAssocID="{9CA71217-01AE-4617-9322-72E6142538CD}" presName="tx1" presStyleLbl="revTx" presStyleIdx="2" presStyleCnt="8"/>
      <dgm:spPr/>
    </dgm:pt>
    <dgm:pt modelId="{340A283E-9722-419A-9C60-435895B8FE8F}" type="pres">
      <dgm:prSet presAssocID="{9CA71217-01AE-4617-9322-72E6142538CD}" presName="vert1" presStyleCnt="0"/>
      <dgm:spPr/>
    </dgm:pt>
    <dgm:pt modelId="{54B58432-8A26-4FC4-ABFC-8344C4590BCB}" type="pres">
      <dgm:prSet presAssocID="{18787B50-E3B9-4DCF-A06A-6251125A5B56}" presName="thickLine" presStyleLbl="alignNode1" presStyleIdx="3" presStyleCnt="8"/>
      <dgm:spPr/>
    </dgm:pt>
    <dgm:pt modelId="{E5182950-CC7D-45E3-96E4-D3BBEB9AD962}" type="pres">
      <dgm:prSet presAssocID="{18787B50-E3B9-4DCF-A06A-6251125A5B56}" presName="horz1" presStyleCnt="0"/>
      <dgm:spPr/>
    </dgm:pt>
    <dgm:pt modelId="{5AC28AD6-1CF2-4093-B03C-2C7F3BB2EAB3}" type="pres">
      <dgm:prSet presAssocID="{18787B50-E3B9-4DCF-A06A-6251125A5B56}" presName="tx1" presStyleLbl="revTx" presStyleIdx="3" presStyleCnt="8"/>
      <dgm:spPr/>
    </dgm:pt>
    <dgm:pt modelId="{1F3F2847-9B93-4060-999A-BEAC79C1B17F}" type="pres">
      <dgm:prSet presAssocID="{18787B50-E3B9-4DCF-A06A-6251125A5B56}" presName="vert1" presStyleCnt="0"/>
      <dgm:spPr/>
    </dgm:pt>
    <dgm:pt modelId="{97C63C27-557D-41C5-ACB4-7FC09CB3FA13}" type="pres">
      <dgm:prSet presAssocID="{34BF5603-EBEE-465F-8246-25450316FEA1}" presName="thickLine" presStyleLbl="alignNode1" presStyleIdx="4" presStyleCnt="8"/>
      <dgm:spPr/>
    </dgm:pt>
    <dgm:pt modelId="{309F550B-B0C9-4934-8D42-ABB297B4D460}" type="pres">
      <dgm:prSet presAssocID="{34BF5603-EBEE-465F-8246-25450316FEA1}" presName="horz1" presStyleCnt="0"/>
      <dgm:spPr/>
    </dgm:pt>
    <dgm:pt modelId="{B5A7DEEF-0E72-47DE-B1A7-DE9CA497594D}" type="pres">
      <dgm:prSet presAssocID="{34BF5603-EBEE-465F-8246-25450316FEA1}" presName="tx1" presStyleLbl="revTx" presStyleIdx="4" presStyleCnt="8"/>
      <dgm:spPr/>
    </dgm:pt>
    <dgm:pt modelId="{58248602-8946-4DAC-8F7D-C66382C99CCB}" type="pres">
      <dgm:prSet presAssocID="{34BF5603-EBEE-465F-8246-25450316FEA1}" presName="vert1" presStyleCnt="0"/>
      <dgm:spPr/>
    </dgm:pt>
    <dgm:pt modelId="{2B3133DA-1AD1-4AC2-AA42-D658FBA64D5D}" type="pres">
      <dgm:prSet presAssocID="{7A9984D7-AD29-47D1-A92A-BF112B58F194}" presName="thickLine" presStyleLbl="alignNode1" presStyleIdx="5" presStyleCnt="8"/>
      <dgm:spPr/>
    </dgm:pt>
    <dgm:pt modelId="{00CDE54E-4CC6-430A-A4ED-3CE01E583D53}" type="pres">
      <dgm:prSet presAssocID="{7A9984D7-AD29-47D1-A92A-BF112B58F194}" presName="horz1" presStyleCnt="0"/>
      <dgm:spPr/>
    </dgm:pt>
    <dgm:pt modelId="{F80CC2F9-E2D6-4D30-A5C9-EB5CC71ADB82}" type="pres">
      <dgm:prSet presAssocID="{7A9984D7-AD29-47D1-A92A-BF112B58F194}" presName="tx1" presStyleLbl="revTx" presStyleIdx="5" presStyleCnt="8"/>
      <dgm:spPr/>
    </dgm:pt>
    <dgm:pt modelId="{BB04D3FA-195C-4B47-B261-A064CEB610EF}" type="pres">
      <dgm:prSet presAssocID="{7A9984D7-AD29-47D1-A92A-BF112B58F194}" presName="vert1" presStyleCnt="0"/>
      <dgm:spPr/>
    </dgm:pt>
    <dgm:pt modelId="{83C1F14E-6023-433F-8984-2268DBFD68C9}" type="pres">
      <dgm:prSet presAssocID="{AA2D6AF1-0541-463A-A7E6-CD4380DDF78A}" presName="thickLine" presStyleLbl="alignNode1" presStyleIdx="6" presStyleCnt="8"/>
      <dgm:spPr/>
    </dgm:pt>
    <dgm:pt modelId="{C9BF08A9-568D-4ADA-A3DB-FF02EF025980}" type="pres">
      <dgm:prSet presAssocID="{AA2D6AF1-0541-463A-A7E6-CD4380DDF78A}" presName="horz1" presStyleCnt="0"/>
      <dgm:spPr/>
    </dgm:pt>
    <dgm:pt modelId="{A5BA3EAD-E2A7-40F1-9DFE-A102D2DD6933}" type="pres">
      <dgm:prSet presAssocID="{AA2D6AF1-0541-463A-A7E6-CD4380DDF78A}" presName="tx1" presStyleLbl="revTx" presStyleIdx="6" presStyleCnt="8"/>
      <dgm:spPr/>
    </dgm:pt>
    <dgm:pt modelId="{07C2F964-50E5-4E22-8980-F324CC2F4363}" type="pres">
      <dgm:prSet presAssocID="{AA2D6AF1-0541-463A-A7E6-CD4380DDF78A}" presName="vert1" presStyleCnt="0"/>
      <dgm:spPr/>
    </dgm:pt>
    <dgm:pt modelId="{D194370B-93F9-4FE6-BA3A-0D021205C77E}" type="pres">
      <dgm:prSet presAssocID="{6A645F7E-A679-4236-AB76-6766485B954C}" presName="thickLine" presStyleLbl="alignNode1" presStyleIdx="7" presStyleCnt="8"/>
      <dgm:spPr/>
    </dgm:pt>
    <dgm:pt modelId="{8396FDEA-8811-4119-9DA0-B5FD18304085}" type="pres">
      <dgm:prSet presAssocID="{6A645F7E-A679-4236-AB76-6766485B954C}" presName="horz1" presStyleCnt="0"/>
      <dgm:spPr/>
    </dgm:pt>
    <dgm:pt modelId="{5735A493-6575-44CC-A978-3644F5522007}" type="pres">
      <dgm:prSet presAssocID="{6A645F7E-A679-4236-AB76-6766485B954C}" presName="tx1" presStyleLbl="revTx" presStyleIdx="7" presStyleCnt="8"/>
      <dgm:spPr/>
    </dgm:pt>
    <dgm:pt modelId="{0DB2C6D6-38A3-4F6D-9BF2-2749F3DFD29A}" type="pres">
      <dgm:prSet presAssocID="{6A645F7E-A679-4236-AB76-6766485B954C}" presName="vert1" presStyleCnt="0"/>
      <dgm:spPr/>
    </dgm:pt>
  </dgm:ptLst>
  <dgm:cxnLst>
    <dgm:cxn modelId="{867A0303-7902-4208-9D53-8C512989DB08}" type="presOf" srcId="{162037C4-1F55-4052-9860-5596288F0DFE}" destId="{00209D69-5426-44E8-AE97-8165A7669C8F}" srcOrd="0" destOrd="0" presId="urn:microsoft.com/office/officeart/2008/layout/LinedList"/>
    <dgm:cxn modelId="{66FCED10-A789-4D52-8C11-503F220DB176}" srcId="{162037C4-1F55-4052-9860-5596288F0DFE}" destId="{34BF5603-EBEE-465F-8246-25450316FEA1}" srcOrd="4" destOrd="0" parTransId="{09038BFD-255A-4A2C-846B-94544A8A40EC}" sibTransId="{AA25D06F-E90F-4B93-B242-7B5BCF689FFF}"/>
    <dgm:cxn modelId="{49C3B618-4377-4106-A840-0228DA617955}" type="presOf" srcId="{C2680A98-250D-4CDC-9F53-028D89D14CFF}" destId="{BF194863-F370-4CEA-B125-F12D712CA5DD}" srcOrd="0" destOrd="0" presId="urn:microsoft.com/office/officeart/2008/layout/LinedList"/>
    <dgm:cxn modelId="{77428322-1527-4330-9F64-2DB97BC511D0}" srcId="{162037C4-1F55-4052-9860-5596288F0DFE}" destId="{AA2D6AF1-0541-463A-A7E6-CD4380DDF78A}" srcOrd="6" destOrd="0" parTransId="{239F6D11-FA3E-4753-AD63-48E96D4C0C44}" sibTransId="{8431DDD3-A239-4898-B26C-315DF34C49D1}"/>
    <dgm:cxn modelId="{B009312E-DE16-4DC9-B290-DB37E0CB7545}" srcId="{162037C4-1F55-4052-9860-5596288F0DFE}" destId="{18787B50-E3B9-4DCF-A06A-6251125A5B56}" srcOrd="3" destOrd="0" parTransId="{73DBC24C-D71A-40A6-A6D5-FFCBCA9DC366}" sibTransId="{38BFB091-49E4-48FD-8CC9-A49CF93EDA3B}"/>
    <dgm:cxn modelId="{837EDB32-DD1C-45EE-89FF-EAA21AE2D9E6}" srcId="{162037C4-1F55-4052-9860-5596288F0DFE}" destId="{564F6674-AAA7-4D0A-A7B6-D8F87F19FB0E}" srcOrd="1" destOrd="0" parTransId="{9B78C51F-9471-4CA6-95EC-711CE9446E00}" sibTransId="{1AD6F8D0-9934-47E6-BCFD-00CD2D1289ED}"/>
    <dgm:cxn modelId="{26708339-4A89-4638-A50B-8F1C9E2FEC8E}" type="presOf" srcId="{18787B50-E3B9-4DCF-A06A-6251125A5B56}" destId="{5AC28AD6-1CF2-4093-B03C-2C7F3BB2EAB3}" srcOrd="0" destOrd="0" presId="urn:microsoft.com/office/officeart/2008/layout/LinedList"/>
    <dgm:cxn modelId="{6469153C-8252-4EA0-8363-0D4E007DCDB3}" type="presOf" srcId="{7A9984D7-AD29-47D1-A92A-BF112B58F194}" destId="{F80CC2F9-E2D6-4D30-A5C9-EB5CC71ADB82}" srcOrd="0" destOrd="0" presId="urn:microsoft.com/office/officeart/2008/layout/LinedList"/>
    <dgm:cxn modelId="{F0D2CF40-E76E-47A7-B25A-C0CDA0025073}" srcId="{162037C4-1F55-4052-9860-5596288F0DFE}" destId="{9CA71217-01AE-4617-9322-72E6142538CD}" srcOrd="2" destOrd="0" parTransId="{F42E8F90-9431-4D1A-89CB-5DB26CBE1093}" sibTransId="{42545C9C-2A9C-45E3-A193-202FD7CA46EA}"/>
    <dgm:cxn modelId="{21EB8B83-8BB8-4CCE-9EA3-EBCCF915A461}" type="presOf" srcId="{34BF5603-EBEE-465F-8246-25450316FEA1}" destId="{B5A7DEEF-0E72-47DE-B1A7-DE9CA497594D}" srcOrd="0" destOrd="0" presId="urn:microsoft.com/office/officeart/2008/layout/LinedList"/>
    <dgm:cxn modelId="{BA6B9A85-7BAA-449B-8633-68F26D0A8071}" srcId="{162037C4-1F55-4052-9860-5596288F0DFE}" destId="{C2680A98-250D-4CDC-9F53-028D89D14CFF}" srcOrd="0" destOrd="0" parTransId="{69745F08-23D4-43EC-87CB-28DD3B5A3BC7}" sibTransId="{42478550-C920-47C8-AC92-B48D8B61A4AA}"/>
    <dgm:cxn modelId="{0AEF0B86-3DB6-4C12-9D93-A3EB29E3D64A}" type="presOf" srcId="{6A645F7E-A679-4236-AB76-6766485B954C}" destId="{5735A493-6575-44CC-A978-3644F5522007}" srcOrd="0" destOrd="0" presId="urn:microsoft.com/office/officeart/2008/layout/LinedList"/>
    <dgm:cxn modelId="{5F5062A5-31B4-433A-8F87-70B85CF0B4B2}" type="presOf" srcId="{9CA71217-01AE-4617-9322-72E6142538CD}" destId="{52F2606D-CF34-4F3D-A67A-E0A0BA92DE87}" srcOrd="0" destOrd="0" presId="urn:microsoft.com/office/officeart/2008/layout/LinedList"/>
    <dgm:cxn modelId="{2F6286AF-415F-4497-8780-7687F536F5E5}" srcId="{162037C4-1F55-4052-9860-5596288F0DFE}" destId="{7A9984D7-AD29-47D1-A92A-BF112B58F194}" srcOrd="5" destOrd="0" parTransId="{36CBDE54-43BA-49A4-BE2C-CB3E61CBBD60}" sibTransId="{84D53707-C7B0-43E6-9643-648A9E57C185}"/>
    <dgm:cxn modelId="{3744EAD1-F6E2-4213-8946-0EDC893CF217}" srcId="{162037C4-1F55-4052-9860-5596288F0DFE}" destId="{6A645F7E-A679-4236-AB76-6766485B954C}" srcOrd="7" destOrd="0" parTransId="{54F87176-021E-43AE-A3A6-7544ABABF520}" sibTransId="{5E491BCB-6D2D-4B36-8738-ADBCDD176D22}"/>
    <dgm:cxn modelId="{892120E2-C859-48D9-825E-F7D16FDC648E}" type="presOf" srcId="{564F6674-AAA7-4D0A-A7B6-D8F87F19FB0E}" destId="{B25585D6-0A12-411A-BD74-A6926EC277A2}" srcOrd="0" destOrd="0" presId="urn:microsoft.com/office/officeart/2008/layout/LinedList"/>
    <dgm:cxn modelId="{807A33F1-4EC8-4C82-96D0-736F99160BA0}" type="presOf" srcId="{AA2D6AF1-0541-463A-A7E6-CD4380DDF78A}" destId="{A5BA3EAD-E2A7-40F1-9DFE-A102D2DD6933}" srcOrd="0" destOrd="0" presId="urn:microsoft.com/office/officeart/2008/layout/LinedList"/>
    <dgm:cxn modelId="{EC309586-D23D-45FC-9605-01C60BB0C744}" type="presParOf" srcId="{00209D69-5426-44E8-AE97-8165A7669C8F}" destId="{04E4E9DF-AE5E-40FC-BE4D-853C812F35AF}" srcOrd="0" destOrd="0" presId="urn:microsoft.com/office/officeart/2008/layout/LinedList"/>
    <dgm:cxn modelId="{516FDD7B-F5C1-41A9-8ED5-4E9A81A11BE7}" type="presParOf" srcId="{00209D69-5426-44E8-AE97-8165A7669C8F}" destId="{FDF986B6-B2A9-4A01-9848-52B1926A6DD9}" srcOrd="1" destOrd="0" presId="urn:microsoft.com/office/officeart/2008/layout/LinedList"/>
    <dgm:cxn modelId="{D4751312-8F01-49C2-AC64-4324E4D95611}" type="presParOf" srcId="{FDF986B6-B2A9-4A01-9848-52B1926A6DD9}" destId="{BF194863-F370-4CEA-B125-F12D712CA5DD}" srcOrd="0" destOrd="0" presId="urn:microsoft.com/office/officeart/2008/layout/LinedList"/>
    <dgm:cxn modelId="{FFEB6DC1-62DA-4301-9F74-E3BEECD659BA}" type="presParOf" srcId="{FDF986B6-B2A9-4A01-9848-52B1926A6DD9}" destId="{9731A52D-763C-4B31-A789-7BD08B8FCFFA}" srcOrd="1" destOrd="0" presId="urn:microsoft.com/office/officeart/2008/layout/LinedList"/>
    <dgm:cxn modelId="{A8FC778E-A6B3-4612-9F28-6CBF7568DE8F}" type="presParOf" srcId="{00209D69-5426-44E8-AE97-8165A7669C8F}" destId="{420FE7F3-CF4A-4DB5-BA6D-817AAB0BC71D}" srcOrd="2" destOrd="0" presId="urn:microsoft.com/office/officeart/2008/layout/LinedList"/>
    <dgm:cxn modelId="{66714BFC-9783-4FE7-9CA4-8F0B0AA9629D}" type="presParOf" srcId="{00209D69-5426-44E8-AE97-8165A7669C8F}" destId="{5046E304-2034-48D2-95D1-A71F2BE04F71}" srcOrd="3" destOrd="0" presId="urn:microsoft.com/office/officeart/2008/layout/LinedList"/>
    <dgm:cxn modelId="{994E1038-E1ED-4EAE-A3F9-436E0497811D}" type="presParOf" srcId="{5046E304-2034-48D2-95D1-A71F2BE04F71}" destId="{B25585D6-0A12-411A-BD74-A6926EC277A2}" srcOrd="0" destOrd="0" presId="urn:microsoft.com/office/officeart/2008/layout/LinedList"/>
    <dgm:cxn modelId="{0E120615-C5E3-418D-AF0F-62B4187575FD}" type="presParOf" srcId="{5046E304-2034-48D2-95D1-A71F2BE04F71}" destId="{37E784F1-83C0-4342-B860-D9C96A5807C8}" srcOrd="1" destOrd="0" presId="urn:microsoft.com/office/officeart/2008/layout/LinedList"/>
    <dgm:cxn modelId="{4DD8C721-711A-4629-ACA1-32BE47C7F5D9}" type="presParOf" srcId="{00209D69-5426-44E8-AE97-8165A7669C8F}" destId="{C33172B9-3667-40EF-B735-E94CDE938AB4}" srcOrd="4" destOrd="0" presId="urn:microsoft.com/office/officeart/2008/layout/LinedList"/>
    <dgm:cxn modelId="{B2F9EBC1-5DD2-410A-BEE3-7E1560A0D543}" type="presParOf" srcId="{00209D69-5426-44E8-AE97-8165A7669C8F}" destId="{CDA44813-2DC7-4AFA-860C-EF8A167D3804}" srcOrd="5" destOrd="0" presId="urn:microsoft.com/office/officeart/2008/layout/LinedList"/>
    <dgm:cxn modelId="{8FC0DB89-5581-4997-8F6D-5869205FC734}" type="presParOf" srcId="{CDA44813-2DC7-4AFA-860C-EF8A167D3804}" destId="{52F2606D-CF34-4F3D-A67A-E0A0BA92DE87}" srcOrd="0" destOrd="0" presId="urn:microsoft.com/office/officeart/2008/layout/LinedList"/>
    <dgm:cxn modelId="{BC8B293B-0AB6-484D-931F-364E572D1BE7}" type="presParOf" srcId="{CDA44813-2DC7-4AFA-860C-EF8A167D3804}" destId="{340A283E-9722-419A-9C60-435895B8FE8F}" srcOrd="1" destOrd="0" presId="urn:microsoft.com/office/officeart/2008/layout/LinedList"/>
    <dgm:cxn modelId="{749D8464-5E1E-4547-9C9D-4A84A54557C9}" type="presParOf" srcId="{00209D69-5426-44E8-AE97-8165A7669C8F}" destId="{54B58432-8A26-4FC4-ABFC-8344C4590BCB}" srcOrd="6" destOrd="0" presId="urn:microsoft.com/office/officeart/2008/layout/LinedList"/>
    <dgm:cxn modelId="{72027523-39B6-4C00-B9FA-4D5EC756AAE9}" type="presParOf" srcId="{00209D69-5426-44E8-AE97-8165A7669C8F}" destId="{E5182950-CC7D-45E3-96E4-D3BBEB9AD962}" srcOrd="7" destOrd="0" presId="urn:microsoft.com/office/officeart/2008/layout/LinedList"/>
    <dgm:cxn modelId="{188DD570-3173-4F7B-9F06-790BB4C5394C}" type="presParOf" srcId="{E5182950-CC7D-45E3-96E4-D3BBEB9AD962}" destId="{5AC28AD6-1CF2-4093-B03C-2C7F3BB2EAB3}" srcOrd="0" destOrd="0" presId="urn:microsoft.com/office/officeart/2008/layout/LinedList"/>
    <dgm:cxn modelId="{BD27F9B7-29FA-4D5D-B5CD-450849647F11}" type="presParOf" srcId="{E5182950-CC7D-45E3-96E4-D3BBEB9AD962}" destId="{1F3F2847-9B93-4060-999A-BEAC79C1B17F}" srcOrd="1" destOrd="0" presId="urn:microsoft.com/office/officeart/2008/layout/LinedList"/>
    <dgm:cxn modelId="{AE418419-8B81-4D46-BA1D-25BA543D26E2}" type="presParOf" srcId="{00209D69-5426-44E8-AE97-8165A7669C8F}" destId="{97C63C27-557D-41C5-ACB4-7FC09CB3FA13}" srcOrd="8" destOrd="0" presId="urn:microsoft.com/office/officeart/2008/layout/LinedList"/>
    <dgm:cxn modelId="{FF30B809-47C6-446A-A8BF-2B6EA0BA4613}" type="presParOf" srcId="{00209D69-5426-44E8-AE97-8165A7669C8F}" destId="{309F550B-B0C9-4934-8D42-ABB297B4D460}" srcOrd="9" destOrd="0" presId="urn:microsoft.com/office/officeart/2008/layout/LinedList"/>
    <dgm:cxn modelId="{167B3D7D-4650-4615-8814-BFAB5ED2CAEA}" type="presParOf" srcId="{309F550B-B0C9-4934-8D42-ABB297B4D460}" destId="{B5A7DEEF-0E72-47DE-B1A7-DE9CA497594D}" srcOrd="0" destOrd="0" presId="urn:microsoft.com/office/officeart/2008/layout/LinedList"/>
    <dgm:cxn modelId="{439C4A93-6D5C-4DEA-A7D1-724D448370A7}" type="presParOf" srcId="{309F550B-B0C9-4934-8D42-ABB297B4D460}" destId="{58248602-8946-4DAC-8F7D-C66382C99CCB}" srcOrd="1" destOrd="0" presId="urn:microsoft.com/office/officeart/2008/layout/LinedList"/>
    <dgm:cxn modelId="{A0F8065A-F252-463A-8F82-842389D76A95}" type="presParOf" srcId="{00209D69-5426-44E8-AE97-8165A7669C8F}" destId="{2B3133DA-1AD1-4AC2-AA42-D658FBA64D5D}" srcOrd="10" destOrd="0" presId="urn:microsoft.com/office/officeart/2008/layout/LinedList"/>
    <dgm:cxn modelId="{61366415-D6DF-4562-A344-40EBB7346498}" type="presParOf" srcId="{00209D69-5426-44E8-AE97-8165A7669C8F}" destId="{00CDE54E-4CC6-430A-A4ED-3CE01E583D53}" srcOrd="11" destOrd="0" presId="urn:microsoft.com/office/officeart/2008/layout/LinedList"/>
    <dgm:cxn modelId="{5B8BBBB6-D857-475B-976D-CB087C6BB2DB}" type="presParOf" srcId="{00CDE54E-4CC6-430A-A4ED-3CE01E583D53}" destId="{F80CC2F9-E2D6-4D30-A5C9-EB5CC71ADB82}" srcOrd="0" destOrd="0" presId="urn:microsoft.com/office/officeart/2008/layout/LinedList"/>
    <dgm:cxn modelId="{9942D8EC-01BF-44B3-AE00-1EE61CD12373}" type="presParOf" srcId="{00CDE54E-4CC6-430A-A4ED-3CE01E583D53}" destId="{BB04D3FA-195C-4B47-B261-A064CEB610EF}" srcOrd="1" destOrd="0" presId="urn:microsoft.com/office/officeart/2008/layout/LinedList"/>
    <dgm:cxn modelId="{A5D503F1-4E21-4C3D-8DC5-E33F0EB70D83}" type="presParOf" srcId="{00209D69-5426-44E8-AE97-8165A7669C8F}" destId="{83C1F14E-6023-433F-8984-2268DBFD68C9}" srcOrd="12" destOrd="0" presId="urn:microsoft.com/office/officeart/2008/layout/LinedList"/>
    <dgm:cxn modelId="{C45A6F06-907A-4F1F-BEF4-D03EB4F05C24}" type="presParOf" srcId="{00209D69-5426-44E8-AE97-8165A7669C8F}" destId="{C9BF08A9-568D-4ADA-A3DB-FF02EF025980}" srcOrd="13" destOrd="0" presId="urn:microsoft.com/office/officeart/2008/layout/LinedList"/>
    <dgm:cxn modelId="{A1B9F7FD-3AA8-4638-98C3-062DF0CDF192}" type="presParOf" srcId="{C9BF08A9-568D-4ADA-A3DB-FF02EF025980}" destId="{A5BA3EAD-E2A7-40F1-9DFE-A102D2DD6933}" srcOrd="0" destOrd="0" presId="urn:microsoft.com/office/officeart/2008/layout/LinedList"/>
    <dgm:cxn modelId="{EF48FA0B-132C-4813-A499-6EB577D25BA7}" type="presParOf" srcId="{C9BF08A9-568D-4ADA-A3DB-FF02EF025980}" destId="{07C2F964-50E5-4E22-8980-F324CC2F4363}" srcOrd="1" destOrd="0" presId="urn:microsoft.com/office/officeart/2008/layout/LinedList"/>
    <dgm:cxn modelId="{707B0F92-070C-406F-A601-D80B7BB84392}" type="presParOf" srcId="{00209D69-5426-44E8-AE97-8165A7669C8F}" destId="{D194370B-93F9-4FE6-BA3A-0D021205C77E}" srcOrd="14" destOrd="0" presId="urn:microsoft.com/office/officeart/2008/layout/LinedList"/>
    <dgm:cxn modelId="{A8E6CDC9-1C91-47A9-97B8-3AC9A5F8F3A8}" type="presParOf" srcId="{00209D69-5426-44E8-AE97-8165A7669C8F}" destId="{8396FDEA-8811-4119-9DA0-B5FD18304085}" srcOrd="15" destOrd="0" presId="urn:microsoft.com/office/officeart/2008/layout/LinedList"/>
    <dgm:cxn modelId="{A224DB96-7C04-4B55-B2FF-219445802E29}" type="presParOf" srcId="{8396FDEA-8811-4119-9DA0-B5FD18304085}" destId="{5735A493-6575-44CC-A978-3644F5522007}" srcOrd="0" destOrd="0" presId="urn:microsoft.com/office/officeart/2008/layout/LinedList"/>
    <dgm:cxn modelId="{4F5F20F3-FBBF-4490-8391-061879C54B1E}" type="presParOf" srcId="{8396FDEA-8811-4119-9DA0-B5FD18304085}" destId="{0DB2C6D6-38A3-4F6D-9BF2-2749F3DFD2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4E9DF-AE5E-40FC-BE4D-853C812F35AF}">
      <dsp:nvSpPr>
        <dsp:cNvPr id="0" name=""/>
        <dsp:cNvSpPr/>
      </dsp:nvSpPr>
      <dsp:spPr>
        <a:xfrm>
          <a:off x="0" y="0"/>
          <a:ext cx="612431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94863-F370-4CEA-B125-F12D712CA5DD}">
      <dsp:nvSpPr>
        <dsp:cNvPr id="0" name=""/>
        <dsp:cNvSpPr/>
      </dsp:nvSpPr>
      <dsp:spPr>
        <a:xfrm>
          <a:off x="0" y="0"/>
          <a:ext cx="6124316" cy="52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 dirty="0"/>
            <a:t>Informacije o klubu</a:t>
          </a:r>
          <a:endParaRPr lang="en-US" sz="2100" kern="1200" dirty="0"/>
        </a:p>
      </dsp:txBody>
      <dsp:txXfrm>
        <a:off x="0" y="0"/>
        <a:ext cx="6124316" cy="528941"/>
      </dsp:txXfrm>
    </dsp:sp>
    <dsp:sp modelId="{420FE7F3-CF4A-4DB5-BA6D-817AAB0BC71D}">
      <dsp:nvSpPr>
        <dsp:cNvPr id="0" name=""/>
        <dsp:cNvSpPr/>
      </dsp:nvSpPr>
      <dsp:spPr>
        <a:xfrm>
          <a:off x="0" y="528941"/>
          <a:ext cx="612431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585D6-0A12-411A-BD74-A6926EC277A2}">
      <dsp:nvSpPr>
        <dsp:cNvPr id="0" name=""/>
        <dsp:cNvSpPr/>
      </dsp:nvSpPr>
      <dsp:spPr>
        <a:xfrm>
          <a:off x="0" y="528941"/>
          <a:ext cx="6124316" cy="52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 dirty="0"/>
            <a:t>Registracija gosta</a:t>
          </a:r>
          <a:endParaRPr lang="en-US" sz="2100" kern="1200" dirty="0"/>
        </a:p>
      </dsp:txBody>
      <dsp:txXfrm>
        <a:off x="0" y="528941"/>
        <a:ext cx="6124316" cy="528941"/>
      </dsp:txXfrm>
    </dsp:sp>
    <dsp:sp modelId="{C33172B9-3667-40EF-B735-E94CDE938AB4}">
      <dsp:nvSpPr>
        <dsp:cNvPr id="0" name=""/>
        <dsp:cNvSpPr/>
      </dsp:nvSpPr>
      <dsp:spPr>
        <a:xfrm>
          <a:off x="0" y="1057882"/>
          <a:ext cx="612431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2606D-CF34-4F3D-A67A-E0A0BA92DE87}">
      <dsp:nvSpPr>
        <dsp:cNvPr id="0" name=""/>
        <dsp:cNvSpPr/>
      </dsp:nvSpPr>
      <dsp:spPr>
        <a:xfrm>
          <a:off x="0" y="1057883"/>
          <a:ext cx="6124316" cy="52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/>
            <a:t>Prijava gosta</a:t>
          </a:r>
          <a:endParaRPr lang="en-US" sz="2100" kern="1200"/>
        </a:p>
      </dsp:txBody>
      <dsp:txXfrm>
        <a:off x="0" y="1057883"/>
        <a:ext cx="6124316" cy="528941"/>
      </dsp:txXfrm>
    </dsp:sp>
    <dsp:sp modelId="{54B58432-8A26-4FC4-ABFC-8344C4590BCB}">
      <dsp:nvSpPr>
        <dsp:cNvPr id="0" name=""/>
        <dsp:cNvSpPr/>
      </dsp:nvSpPr>
      <dsp:spPr>
        <a:xfrm>
          <a:off x="0" y="1586824"/>
          <a:ext cx="612431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28AD6-1CF2-4093-B03C-2C7F3BB2EAB3}">
      <dsp:nvSpPr>
        <dsp:cNvPr id="0" name=""/>
        <dsp:cNvSpPr/>
      </dsp:nvSpPr>
      <dsp:spPr>
        <a:xfrm>
          <a:off x="0" y="1586824"/>
          <a:ext cx="6124316" cy="52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/>
            <a:t>Prijava zaposlenika</a:t>
          </a:r>
          <a:endParaRPr lang="en-US" sz="2100" kern="1200"/>
        </a:p>
      </dsp:txBody>
      <dsp:txXfrm>
        <a:off x="0" y="1586824"/>
        <a:ext cx="6124316" cy="528941"/>
      </dsp:txXfrm>
    </dsp:sp>
    <dsp:sp modelId="{97C63C27-557D-41C5-ACB4-7FC09CB3FA13}">
      <dsp:nvSpPr>
        <dsp:cNvPr id="0" name=""/>
        <dsp:cNvSpPr/>
      </dsp:nvSpPr>
      <dsp:spPr>
        <a:xfrm>
          <a:off x="0" y="2115765"/>
          <a:ext cx="612431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7DEEF-0E72-47DE-B1A7-DE9CA497594D}">
      <dsp:nvSpPr>
        <dsp:cNvPr id="0" name=""/>
        <dsp:cNvSpPr/>
      </dsp:nvSpPr>
      <dsp:spPr>
        <a:xfrm>
          <a:off x="0" y="2115766"/>
          <a:ext cx="6124316" cy="52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/>
            <a:t>Slanje e-maila gostu za potvrdu registracije</a:t>
          </a:r>
          <a:endParaRPr lang="en-US" sz="2100" kern="1200"/>
        </a:p>
      </dsp:txBody>
      <dsp:txXfrm>
        <a:off x="0" y="2115766"/>
        <a:ext cx="6124316" cy="528941"/>
      </dsp:txXfrm>
    </dsp:sp>
    <dsp:sp modelId="{2B3133DA-1AD1-4AC2-AA42-D658FBA64D5D}">
      <dsp:nvSpPr>
        <dsp:cNvPr id="0" name=""/>
        <dsp:cNvSpPr/>
      </dsp:nvSpPr>
      <dsp:spPr>
        <a:xfrm>
          <a:off x="0" y="2644707"/>
          <a:ext cx="612431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CC2F9-E2D6-4D30-A5C9-EB5CC71ADB82}">
      <dsp:nvSpPr>
        <dsp:cNvPr id="0" name=""/>
        <dsp:cNvSpPr/>
      </dsp:nvSpPr>
      <dsp:spPr>
        <a:xfrm>
          <a:off x="0" y="2644707"/>
          <a:ext cx="6124316" cy="52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/>
            <a:t>Pregled događaja s cijenama ulaznica</a:t>
          </a:r>
          <a:endParaRPr lang="en-US" sz="2100" kern="1200"/>
        </a:p>
      </dsp:txBody>
      <dsp:txXfrm>
        <a:off x="0" y="2644707"/>
        <a:ext cx="6124316" cy="528941"/>
      </dsp:txXfrm>
    </dsp:sp>
    <dsp:sp modelId="{83C1F14E-6023-433F-8984-2268DBFD68C9}">
      <dsp:nvSpPr>
        <dsp:cNvPr id="0" name=""/>
        <dsp:cNvSpPr/>
      </dsp:nvSpPr>
      <dsp:spPr>
        <a:xfrm>
          <a:off x="0" y="3173649"/>
          <a:ext cx="612431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A3EAD-E2A7-40F1-9DFE-A102D2DD6933}">
      <dsp:nvSpPr>
        <dsp:cNvPr id="0" name=""/>
        <dsp:cNvSpPr/>
      </dsp:nvSpPr>
      <dsp:spPr>
        <a:xfrm>
          <a:off x="0" y="3173648"/>
          <a:ext cx="6124316" cy="52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/>
            <a:t>Pregled kupljenih karata</a:t>
          </a:r>
          <a:endParaRPr lang="en-US" sz="2100" kern="1200"/>
        </a:p>
      </dsp:txBody>
      <dsp:txXfrm>
        <a:off x="0" y="3173648"/>
        <a:ext cx="6124316" cy="528941"/>
      </dsp:txXfrm>
    </dsp:sp>
    <dsp:sp modelId="{D194370B-93F9-4FE6-BA3A-0D021205C77E}">
      <dsp:nvSpPr>
        <dsp:cNvPr id="0" name=""/>
        <dsp:cNvSpPr/>
      </dsp:nvSpPr>
      <dsp:spPr>
        <a:xfrm>
          <a:off x="0" y="3702590"/>
          <a:ext cx="612431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5A493-6575-44CC-A978-3644F5522007}">
      <dsp:nvSpPr>
        <dsp:cNvPr id="0" name=""/>
        <dsp:cNvSpPr/>
      </dsp:nvSpPr>
      <dsp:spPr>
        <a:xfrm>
          <a:off x="0" y="3702590"/>
          <a:ext cx="6124316" cy="52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100" kern="1200"/>
            <a:t>Bilježenje vremena dolaska i odlaska za sve korisnike sustava</a:t>
          </a:r>
          <a:endParaRPr lang="en-US" sz="2100" kern="1200"/>
        </a:p>
      </dsp:txBody>
      <dsp:txXfrm>
        <a:off x="0" y="3702590"/>
        <a:ext cx="6124316" cy="528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0EBF6-D658-4006-B0B5-262261FEB17D}" type="datetimeFigureOut">
              <a:rPr lang="en-150" smtClean="0"/>
              <a:t>01/25/2022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8A55F-2D11-4FF1-9455-ADEFA284BA32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907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8A55F-2D11-4FF1-9455-ADEFA284BA32}" type="slidenum">
              <a:rPr lang="en-150" smtClean="0"/>
              <a:t>2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96623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5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7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4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9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1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9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9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2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8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4B6BC3-2B8F-4DD8-B857-0F8930EC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83E8F47-48E2-447F-A30F-A69C5491C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341"/>
          <a:stretch/>
        </p:blipFill>
        <p:spPr>
          <a:xfrm>
            <a:off x="20" y="10"/>
            <a:ext cx="1219880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970C0A-CAF3-4E21-9F43-EB7A6C8E5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40" y="3429000"/>
            <a:ext cx="6232201" cy="3068438"/>
          </a:xfrm>
        </p:spPr>
        <p:txBody>
          <a:bodyPr anchor="b">
            <a:normAutofit/>
          </a:bodyPr>
          <a:lstStyle/>
          <a:p>
            <a:pPr algn="l"/>
            <a:r>
              <a:rPr lang="hr-HR" sz="6000" dirty="0">
                <a:solidFill>
                  <a:schemeClr val="bg1"/>
                </a:solidFill>
                <a:latin typeface="Book Antiqua" panose="02040602050305030304" pitchFamily="18" charset="0"/>
              </a:rPr>
              <a:t>Club 360</a:t>
            </a:r>
            <a:endParaRPr lang="en-US" sz="60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61572A-1D1B-4050-AAAD-AE4B2AB1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14464"/>
            <a:ext cx="12188952" cy="2583133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0E2D5-821C-4828-80DD-4187EC830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537493"/>
            <a:ext cx="6474205" cy="1347118"/>
          </a:xfrm>
        </p:spPr>
        <p:txBody>
          <a:bodyPr anchor="b">
            <a:normAutofit/>
          </a:bodyPr>
          <a:lstStyle/>
          <a:p>
            <a:pPr algn="l"/>
            <a:r>
              <a:rPr lang="hr-HR" sz="1600" dirty="0">
                <a:solidFill>
                  <a:srgbClr val="FFFFFF"/>
                </a:solidFill>
              </a:rPr>
              <a:t>Petra </a:t>
            </a:r>
            <a:r>
              <a:rPr lang="hr-HR" sz="1600" dirty="0" err="1">
                <a:solidFill>
                  <a:srgbClr val="FFFFFF"/>
                </a:solidFill>
              </a:rPr>
              <a:t>lovrić</a:t>
            </a:r>
            <a:r>
              <a:rPr lang="hr-HR" sz="1600" dirty="0">
                <a:solidFill>
                  <a:srgbClr val="FFFFFF"/>
                </a:solidFill>
              </a:rPr>
              <a:t>, </a:t>
            </a:r>
            <a:r>
              <a:rPr lang="hr-HR" sz="1600" dirty="0" err="1">
                <a:solidFill>
                  <a:srgbClr val="FFFFFF"/>
                </a:solidFill>
              </a:rPr>
              <a:t>lara</a:t>
            </a:r>
            <a:r>
              <a:rPr lang="hr-HR" sz="1600" dirty="0">
                <a:solidFill>
                  <a:srgbClr val="FFFFFF"/>
                </a:solidFill>
              </a:rPr>
              <a:t> </a:t>
            </a:r>
            <a:r>
              <a:rPr lang="hr-HR" sz="1600" dirty="0" err="1">
                <a:solidFill>
                  <a:srgbClr val="FFFFFF"/>
                </a:solidFill>
              </a:rPr>
              <a:t>mladinić</a:t>
            </a:r>
            <a:r>
              <a:rPr lang="hr-HR" sz="1600" dirty="0">
                <a:solidFill>
                  <a:srgbClr val="FFFFFF"/>
                </a:solidFill>
              </a:rPr>
              <a:t>, Mihaela </a:t>
            </a:r>
            <a:r>
              <a:rPr lang="hr-HR" sz="1600" dirty="0" err="1">
                <a:solidFill>
                  <a:srgbClr val="FFFFFF"/>
                </a:solidFill>
              </a:rPr>
              <a:t>wang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CC6741-2D53-4EFF-85C0-42C95E27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4293" y="5336275"/>
            <a:ext cx="6507707" cy="15217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0C4E58-6752-4DBB-B0C2-2D3206A07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33465" y="4490113"/>
            <a:ext cx="2058535" cy="23747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5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D8AF0-4854-4223-8CDE-5A7CE8A8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hr-HR" dirty="0">
                <a:latin typeface="Book Antiqua" panose="02040602050305030304" pitchFamily="18" charset="0"/>
              </a:rPr>
              <a:t>Uvod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5" name="Picture 4" descr="A picture containing text, laser&#10;&#10;Description automatically generated">
            <a:extLst>
              <a:ext uri="{FF2B5EF4-FFF2-40B4-BE49-F238E27FC236}">
                <a16:creationId xmlns:a16="http://schemas.microsoft.com/office/drawing/2014/main" id="{22164CE5-5C5A-44AA-9300-8885B6772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4" r="2" b="7989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73CFC-3C3D-4091-A865-7C639D65D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hr-HR" dirty="0"/>
              <a:t>Unaprijeđeni sistem ulaska u klub </a:t>
            </a:r>
            <a:br>
              <a:rPr lang="hr-HR" dirty="0"/>
            </a:br>
            <a:r>
              <a:rPr lang="hr-HR" dirty="0"/>
              <a:t>za goste (popunjenost kluba)</a:t>
            </a:r>
          </a:p>
          <a:p>
            <a:r>
              <a:rPr lang="hr-HR" dirty="0"/>
              <a:t>Digitalizacija evidencije radnog </a:t>
            </a:r>
            <a:br>
              <a:rPr lang="hr-HR" dirty="0"/>
            </a:br>
            <a:r>
              <a:rPr lang="hr-HR" dirty="0"/>
              <a:t>vremena za zaposlenike</a:t>
            </a:r>
          </a:p>
          <a:p>
            <a:r>
              <a:rPr lang="hr-HR" dirty="0"/>
              <a:t>Mobilna aplikacija</a:t>
            </a:r>
          </a:p>
          <a:p>
            <a:r>
              <a:rPr lang="hr-HR" dirty="0"/>
              <a:t>Korištenje </a:t>
            </a:r>
            <a:r>
              <a:rPr lang="hr-HR" dirty="0" err="1"/>
              <a:t>wifi</a:t>
            </a:r>
            <a:r>
              <a:rPr lang="hr-HR" dirty="0"/>
              <a:t>-ja i Špica sustava</a:t>
            </a:r>
          </a:p>
          <a:p>
            <a:r>
              <a:rPr lang="hr-HR" dirty="0"/>
              <a:t>Ciljana skupina: mladi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6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5BCC-37C9-4AD6-9534-515899EE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latin typeface="Book Antiqua" panose="02040602050305030304" pitchFamily="18" charset="0"/>
              </a:rPr>
              <a:t>Klase korisnika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87FB-56AC-450B-8801-95632E06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Vrste korisnika:</a:t>
            </a:r>
          </a:p>
          <a:p>
            <a:pPr lvl="1">
              <a:lnSpc>
                <a:spcPct val="150000"/>
              </a:lnSpc>
            </a:pPr>
            <a:r>
              <a:rPr lang="hr-HR" dirty="0" err="1"/>
              <a:t>ADM</a:t>
            </a:r>
            <a:r>
              <a:rPr lang="hr-HR" cap="all" dirty="0" err="1"/>
              <a:t>INistrator</a:t>
            </a:r>
            <a:r>
              <a:rPr lang="hr-HR" dirty="0"/>
              <a:t> – ima sve ovlasti, koristi Špica sustav za analiziranje poslovanja</a:t>
            </a:r>
          </a:p>
          <a:p>
            <a:pPr lvl="1">
              <a:lnSpc>
                <a:spcPct val="150000"/>
              </a:lnSpc>
            </a:pPr>
            <a:r>
              <a:rPr lang="hr-HR" dirty="0"/>
              <a:t>ZAPOSLENICI – koriste mobilnu aplikaciju za evidenciju početka i kraja radnog vremena</a:t>
            </a:r>
          </a:p>
          <a:p>
            <a:pPr lvl="1">
              <a:lnSpc>
                <a:spcPct val="150000"/>
              </a:lnSpc>
            </a:pPr>
            <a:r>
              <a:rPr lang="hr-HR" dirty="0"/>
              <a:t>GOSTI – koriste aplikaciju za kupnju karata i evidenciju ulaska i izlaska iz kluba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0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522287-6395-4471-921A-A67ED56EB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r="1" b="1"/>
          <a:stretch/>
        </p:blipFill>
        <p:spPr>
          <a:xfrm>
            <a:off x="0" y="-8165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45683F5-64AE-4AEA-8F4B-1F5256D0B9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020682"/>
              </p:ext>
            </p:extLst>
          </p:nvPr>
        </p:nvGraphicFramePr>
        <p:xfrm>
          <a:off x="4998881" y="2003899"/>
          <a:ext cx="6124316" cy="4231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3A99EDA7-22FD-4E5E-B51B-94308FD5C805}"/>
              </a:ext>
            </a:extLst>
          </p:cNvPr>
          <p:cNvSpPr txBox="1">
            <a:spLocks/>
          </p:cNvSpPr>
          <p:nvPr/>
        </p:nvSpPr>
        <p:spPr>
          <a:xfrm>
            <a:off x="4998881" y="834419"/>
            <a:ext cx="6578326" cy="877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500" dirty="0">
                <a:latin typeface="Book Antiqua" panose="02040602050305030304" pitchFamily="18" charset="0"/>
              </a:rPr>
              <a:t>Funkcionalni zahtjevi</a:t>
            </a:r>
            <a:endParaRPr lang="en-US" sz="35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38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D1018D9-7CB6-4C58-B3E4-80F1BDFC6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25" y="265079"/>
            <a:ext cx="7700426" cy="3792459"/>
          </a:xfrm>
          <a:prstGeom prst="rect">
            <a:avLst/>
          </a:prstGeom>
        </p:spPr>
      </p:pic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7F10F4-747D-41E9-9EC5-D4F016CF3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00" y="4932345"/>
            <a:ext cx="5388261" cy="183200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87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18218-07E4-4A21-AED2-9E8803F8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>
            <a:normAutofit/>
          </a:bodyPr>
          <a:lstStyle/>
          <a:p>
            <a:r>
              <a:rPr lang="hr-HR" dirty="0">
                <a:latin typeface="Book Antiqua" panose="02040602050305030304" pitchFamily="18" charset="0"/>
              </a:rPr>
              <a:t>Korisničko sučelje</a:t>
            </a:r>
            <a:endParaRPr lang="en-US" dirty="0">
              <a:latin typeface="Book Antiqua" panose="0204060205030503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DDC5-3DF9-471A-A3B8-9052AD6E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1971304"/>
            <a:ext cx="3390148" cy="4353297"/>
          </a:xfrm>
        </p:spPr>
        <p:txBody>
          <a:bodyPr>
            <a:normAutofit lnSpcReduction="10000"/>
          </a:bodyPr>
          <a:lstStyle/>
          <a:p>
            <a:pPr marL="0" lvl="0" indent="0" algn="just">
              <a:spcBef>
                <a:spcPts val="1200"/>
              </a:spcBef>
              <a:buNone/>
            </a:pPr>
            <a:r>
              <a:rPr lang="hr-HR" dirty="0"/>
              <a:t>Gost:</a:t>
            </a:r>
          </a:p>
          <a:p>
            <a:pPr marL="342900" lvl="0" indent="-342900" algn="just"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hr-HR" dirty="0"/>
              <a:t>Registracija</a:t>
            </a:r>
            <a:endParaRPr lang="en-15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hr-HR" dirty="0"/>
              <a:t>Prijava/Odjava</a:t>
            </a:r>
            <a:endParaRPr lang="en-15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hr-HR" dirty="0"/>
              <a:t>Ime kluba</a:t>
            </a:r>
            <a:endParaRPr lang="en-15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hr-HR" dirty="0"/>
              <a:t>Prilagodba na strani jezik</a:t>
            </a:r>
            <a:endParaRPr lang="en-15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hr-HR" dirty="0"/>
              <a:t>Informacije o klubu</a:t>
            </a:r>
            <a:endParaRPr lang="en-15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hr-HR" dirty="0"/>
              <a:t>Pregled događaja</a:t>
            </a:r>
            <a:endParaRPr lang="en-15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hr-HR" dirty="0"/>
              <a:t>Prodaja ulaznica</a:t>
            </a:r>
            <a:endParaRPr lang="en-150" dirty="0"/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r-HR" dirty="0"/>
              <a:t>Pregled kupljenih ulaznica</a:t>
            </a:r>
            <a:endParaRPr lang="en-15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05553F-DCC1-44D2-A0CA-F0BB56610B79}"/>
              </a:ext>
            </a:extLst>
          </p:cNvPr>
          <p:cNvSpPr txBox="1">
            <a:spLocks/>
          </p:cNvSpPr>
          <p:nvPr/>
        </p:nvSpPr>
        <p:spPr>
          <a:xfrm>
            <a:off x="5599952" y="1971304"/>
            <a:ext cx="4667998" cy="4353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1200"/>
              </a:spcBef>
              <a:buNone/>
            </a:pPr>
            <a:r>
              <a:rPr lang="hr-HR" dirty="0"/>
              <a:t>Zaposlenik:</a:t>
            </a:r>
          </a:p>
          <a:p>
            <a:pPr marL="342900" lvl="0" indent="-342900" algn="just"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hr-HR" dirty="0"/>
              <a:t>Prijava/Odjava</a:t>
            </a:r>
            <a:endParaRPr lang="en-15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hr-HR" dirty="0"/>
              <a:t>Ime kluba</a:t>
            </a:r>
            <a:endParaRPr lang="en-15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hr-HR" dirty="0"/>
              <a:t>Prilagodba na strani jezik</a:t>
            </a:r>
            <a:endParaRPr lang="en-15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hr-HR" dirty="0"/>
              <a:t>Informacije o klubu</a:t>
            </a:r>
            <a:endParaRPr lang="en-150" dirty="0"/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r-HR" dirty="0"/>
              <a:t>Informacija o početku i kraju radnog vremena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79306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D0826C62-F38D-4ED6-8DDB-7EA67C1F3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5" y="309539"/>
            <a:ext cx="2880000" cy="6237565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78F334A-CE09-4714-AF42-B5D6E04A1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26" y="309538"/>
            <a:ext cx="2880000" cy="6237565"/>
          </a:xfrm>
          <a:prstGeom prst="rect">
            <a:avLst/>
          </a:prstGeom>
        </p:spPr>
      </p:pic>
      <p:pic>
        <p:nvPicPr>
          <p:cNvPr id="15" name="Picture 14" descr="A picture containing text, laser, light, night sky&#10;&#10;Description automatically generated">
            <a:extLst>
              <a:ext uri="{FF2B5EF4-FFF2-40B4-BE49-F238E27FC236}">
                <a16:creationId xmlns:a16="http://schemas.microsoft.com/office/drawing/2014/main" id="{39CCD938-0212-48A1-92A8-E2BE3100B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391" y="311995"/>
            <a:ext cx="2880000" cy="62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9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38D28B6-BB99-4628-92A4-39A1EB42E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75" y="310216"/>
            <a:ext cx="2880000" cy="6237566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A7E165-9E06-4755-B633-13CBCE831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10219"/>
            <a:ext cx="2880000" cy="6237563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ABE8CFE-AFBB-434E-9192-A01BFB4D3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5" y="310218"/>
            <a:ext cx="2880000" cy="62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6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18218-07E4-4A21-AED2-9E8803F8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8" y="533400"/>
            <a:ext cx="4493885" cy="3614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video_2022-01-24_16-53-31" descr="Graphical user interface, applicati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A618E62B-3FBD-4C9A-A245-E72B4D230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1066" y="-4763"/>
            <a:ext cx="3156641" cy="68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1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AnalogousFromRegularSeed_2SEEDS">
      <a:dk1>
        <a:srgbClr val="000000"/>
      </a:dk1>
      <a:lt1>
        <a:srgbClr val="FFFFFF"/>
      </a:lt1>
      <a:dk2>
        <a:srgbClr val="1B2C30"/>
      </a:dk2>
      <a:lt2>
        <a:srgbClr val="F0F0F3"/>
      </a:lt2>
      <a:accent1>
        <a:srgbClr val="A7A537"/>
      </a:accent1>
      <a:accent2>
        <a:srgbClr val="C3904D"/>
      </a:accent2>
      <a:accent3>
        <a:srgbClr val="81AC43"/>
      </a:accent3>
      <a:accent4>
        <a:srgbClr val="3BB1A3"/>
      </a:accent4>
      <a:accent5>
        <a:srgbClr val="4DA1C3"/>
      </a:accent5>
      <a:accent6>
        <a:srgbClr val="3B5DB1"/>
      </a:accent6>
      <a:hlink>
        <a:srgbClr val="6869CC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165</Words>
  <Application>Microsoft Office PowerPoint</Application>
  <PresentationFormat>Widescreen</PresentationFormat>
  <Paragraphs>40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Book Antiqua</vt:lpstr>
      <vt:lpstr>Calibri</vt:lpstr>
      <vt:lpstr>Symbol</vt:lpstr>
      <vt:lpstr>Univers Condensed Light</vt:lpstr>
      <vt:lpstr>Walbaum Display Light</vt:lpstr>
      <vt:lpstr>AngleLinesVTI</vt:lpstr>
      <vt:lpstr>Club 360</vt:lpstr>
      <vt:lpstr>Uvod</vt:lpstr>
      <vt:lpstr>Klase korisnika</vt:lpstr>
      <vt:lpstr>PowerPoint Presentation</vt:lpstr>
      <vt:lpstr>PowerPoint Presentation</vt:lpstr>
      <vt:lpstr>Korisničko sučelje</vt:lpstr>
      <vt:lpstr>PowerPoint Presentation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Petra Lovrić</dc:creator>
  <cp:lastModifiedBy>Petra Lovrić</cp:lastModifiedBy>
  <cp:revision>33</cp:revision>
  <dcterms:created xsi:type="dcterms:W3CDTF">2021-12-05T21:12:41Z</dcterms:created>
  <dcterms:modified xsi:type="dcterms:W3CDTF">2022-01-25T12:16:59Z</dcterms:modified>
</cp:coreProperties>
</file>